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0" d="100"/>
          <a:sy n="40" d="100"/>
        </p:scale>
        <p:origin x="-1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0E1A19-C9D8-4185-B79E-3E762C9FE6EC}" type="datetimeFigureOut">
              <a:rPr lang="en-US" smtClean="0"/>
              <a:t>3/6/2008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F94F35-42B3-4010-924B-709F968B011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94F35-42B3-4010-924B-709F968B0116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94F35-42B3-4010-924B-709F968B0116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94F35-42B3-4010-924B-709F968B0116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94F35-42B3-4010-924B-709F968B0116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94F35-42B3-4010-924B-709F968B0116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94F35-42B3-4010-924B-709F968B0116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94F35-42B3-4010-924B-709F968B0116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94F35-42B3-4010-924B-709F968B0116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F94F35-42B3-4010-924B-709F968B0116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41EC0E3B-7A80-4E17-B629-B15D095D083A}" type="datetimeFigureOut">
              <a:rPr lang="en-US" smtClean="0"/>
              <a:t>3/6/2008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B4DCB5D-27A3-4933-A6D2-12C25FA764C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0E3B-7A80-4E17-B629-B15D095D083A}" type="datetimeFigureOut">
              <a:rPr lang="en-US" smtClean="0"/>
              <a:t>3/6/2008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DCB5D-27A3-4933-A6D2-12C25FA764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0E3B-7A80-4E17-B629-B15D095D083A}" type="datetimeFigureOut">
              <a:rPr lang="en-US" smtClean="0"/>
              <a:t>3/6/2008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DCB5D-27A3-4933-A6D2-12C25FA764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1EC0E3B-7A80-4E17-B629-B15D095D083A}" type="datetimeFigureOut">
              <a:rPr lang="en-US" smtClean="0"/>
              <a:t>3/6/2008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B4DCB5D-27A3-4933-A6D2-12C25FA764C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 uiExpand="1" build="p">
        <p:tmplLst>
          <p:tmpl lvl="1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9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dissolve">
                      <p:cBhvr>
                        <p:cTn dur="500"/>
                        <p:tgtEl>
                          <p:spTgt spid="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41EC0E3B-7A80-4E17-B629-B15D095D083A}" type="datetimeFigureOut">
              <a:rPr lang="en-US" smtClean="0"/>
              <a:t>3/6/2008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B4DCB5D-27A3-4933-A6D2-12C25FA764C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0E3B-7A80-4E17-B629-B15D095D083A}" type="datetimeFigureOut">
              <a:rPr lang="en-US" smtClean="0"/>
              <a:t>3/6/2008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DCB5D-27A3-4933-A6D2-12C25FA764C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0E3B-7A80-4E17-B629-B15D095D083A}" type="datetimeFigureOut">
              <a:rPr lang="en-US" smtClean="0"/>
              <a:t>3/6/2008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DCB5D-27A3-4933-A6D2-12C25FA764C6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1EC0E3B-7A80-4E17-B629-B15D095D083A}" type="datetimeFigureOut">
              <a:rPr lang="en-US" smtClean="0"/>
              <a:t>3/6/2008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B4DCB5D-27A3-4933-A6D2-12C25FA764C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C0E3B-7A80-4E17-B629-B15D095D083A}" type="datetimeFigureOut">
              <a:rPr lang="en-US" smtClean="0"/>
              <a:t>3/6/2008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DCB5D-27A3-4933-A6D2-12C25FA764C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1EC0E3B-7A80-4E17-B629-B15D095D083A}" type="datetimeFigureOut">
              <a:rPr lang="en-US" smtClean="0"/>
              <a:t>3/6/2008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B4DCB5D-27A3-4933-A6D2-12C25FA764C6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1EC0E3B-7A80-4E17-B629-B15D095D083A}" type="datetimeFigureOut">
              <a:rPr lang="en-US" smtClean="0"/>
              <a:t>3/6/2008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B4DCB5D-27A3-4933-A6D2-12C25FA764C6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1EC0E3B-7A80-4E17-B629-B15D095D083A}" type="datetimeFigureOut">
              <a:rPr lang="en-US" smtClean="0"/>
              <a:t>3/6/2008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B4DCB5D-27A3-4933-A6D2-12C25FA764C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Review of Chapter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March 8,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Arithmetic operations on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(</a:t>
            </a:r>
            <a:r>
              <a:rPr lang="en-US" dirty="0" err="1" smtClean="0"/>
              <a:t>f+g</a:t>
            </a:r>
            <a:r>
              <a:rPr lang="en-US" dirty="0" smtClean="0"/>
              <a:t>)(x)=f(x)+g(x)</a:t>
            </a:r>
          </a:p>
          <a:p>
            <a:r>
              <a:rPr lang="en-US" dirty="0" smtClean="0"/>
              <a:t>(f-g)(x)=f(x)-g(x)</a:t>
            </a:r>
          </a:p>
          <a:p>
            <a:r>
              <a:rPr lang="en-US" dirty="0" smtClean="0"/>
              <a:t>(</a:t>
            </a:r>
            <a:r>
              <a:rPr lang="en-US" dirty="0" err="1" smtClean="0"/>
              <a:t>fg</a:t>
            </a:r>
            <a:r>
              <a:rPr lang="en-US" dirty="0" smtClean="0"/>
              <a:t>)(x)=f(x) * g(x)</a:t>
            </a:r>
          </a:p>
          <a:p>
            <a:r>
              <a:rPr lang="en-US" dirty="0" smtClean="0"/>
              <a:t>(f/g)(x)= f(x) ÷ g(x) [g(x) cannot equal zero]</a:t>
            </a:r>
          </a:p>
          <a:p>
            <a:endParaRPr lang="en-US" dirty="0" smtClean="0"/>
          </a:p>
          <a:p>
            <a:r>
              <a:rPr lang="en-US" dirty="0" smtClean="0"/>
              <a:t>f(x)= x+1</a:t>
            </a:r>
          </a:p>
          <a:p>
            <a:r>
              <a:rPr lang="en-US" dirty="0" smtClean="0"/>
              <a:t>g(x)= 4x+10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Composition of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(f ◦ g)(x) = f(g(x))</a:t>
            </a:r>
          </a:p>
          <a:p>
            <a:r>
              <a:rPr lang="en-US" dirty="0" smtClean="0"/>
              <a:t>f(x)= x+1</a:t>
            </a:r>
          </a:p>
          <a:p>
            <a:r>
              <a:rPr lang="en-US" dirty="0" smtClean="0"/>
              <a:t>g(x)= 4x+10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Inverse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f(x)=x+10</a:t>
            </a:r>
          </a:p>
          <a:p>
            <a:r>
              <a:rPr lang="en-US" dirty="0" smtClean="0"/>
              <a:t>y=x+10 (write using y=)</a:t>
            </a:r>
          </a:p>
          <a:p>
            <a:r>
              <a:rPr lang="en-US" dirty="0" smtClean="0"/>
              <a:t>x=y+10 (switch x and y)</a:t>
            </a:r>
          </a:p>
          <a:p>
            <a:r>
              <a:rPr lang="en-US" dirty="0" smtClean="0"/>
              <a:t>x-10 =f</a:t>
            </a:r>
            <a:r>
              <a:rPr lang="en-US" baseline="30000" dirty="0" smtClean="0"/>
              <a:t>-1</a:t>
            </a:r>
            <a:r>
              <a:rPr lang="en-US" dirty="0" smtClean="0"/>
              <a:t>(x) (solve for y, rewrite as </a:t>
            </a:r>
            <a:r>
              <a:rPr lang="en-US" dirty="0" smtClean="0"/>
              <a:t>f</a:t>
            </a:r>
            <a:r>
              <a:rPr lang="en-US" baseline="30000" dirty="0" smtClean="0"/>
              <a:t>-1</a:t>
            </a:r>
            <a:r>
              <a:rPr lang="en-US" dirty="0" smtClean="0"/>
              <a:t>(x) </a:t>
            </a:r>
            <a:r>
              <a:rPr lang="en-US" dirty="0" smtClean="0"/>
              <a:t>)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One to One Function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 function is one to one if it passes the horizontal line test.</a:t>
            </a:r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Exponential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f(x)= </a:t>
            </a:r>
            <a:r>
              <a:rPr lang="en-US" dirty="0" err="1" smtClean="0"/>
              <a:t>Ca</a:t>
            </a:r>
            <a:r>
              <a:rPr lang="en-US" baseline="30000" dirty="0" err="1" smtClean="0"/>
              <a:t>x</a:t>
            </a:r>
            <a:endParaRPr lang="en-US" baseline="30000" dirty="0" smtClean="0"/>
          </a:p>
          <a:p>
            <a:r>
              <a:rPr lang="en-US" dirty="0" smtClean="0"/>
              <a:t>C is a constant number</a:t>
            </a:r>
          </a:p>
          <a:p>
            <a:r>
              <a:rPr lang="en-US" dirty="0" smtClean="0"/>
              <a:t>A is the growth or decay factor </a:t>
            </a:r>
          </a:p>
          <a:p>
            <a:r>
              <a:rPr lang="en-US" dirty="0" smtClean="0"/>
              <a:t>X is the exponent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Logarithmic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smtClean="0"/>
              <a:t> x = k</a:t>
            </a:r>
          </a:p>
          <a:p>
            <a:r>
              <a:rPr lang="en-US" dirty="0" smtClean="0"/>
              <a:t>x=</a:t>
            </a:r>
            <a:r>
              <a:rPr lang="en-US" dirty="0" err="1" smtClean="0"/>
              <a:t>a</a:t>
            </a:r>
            <a:r>
              <a:rPr lang="en-US" baseline="30000" dirty="0" err="1" smtClean="0"/>
              <a:t>k</a:t>
            </a:r>
            <a:endParaRPr lang="en-US" baseline="30000" dirty="0" smtClean="0"/>
          </a:p>
          <a:p>
            <a:pPr>
              <a:buNone/>
            </a:pPr>
            <a:endParaRPr lang="en-US" baseline="30000" dirty="0" smtClean="0"/>
          </a:p>
          <a:p>
            <a:r>
              <a:rPr lang="en-US" dirty="0" err="1" smtClean="0"/>
              <a:t>ln</a:t>
            </a:r>
            <a:r>
              <a:rPr lang="en-US" dirty="0" smtClean="0"/>
              <a:t> x= k</a:t>
            </a:r>
          </a:p>
          <a:p>
            <a:r>
              <a:rPr lang="en-US" dirty="0" smtClean="0"/>
              <a:t>x= </a:t>
            </a:r>
            <a:r>
              <a:rPr lang="en-US" dirty="0" err="1" smtClean="0"/>
              <a:t>e</a:t>
            </a:r>
            <a:r>
              <a:rPr lang="en-US" baseline="30000" dirty="0" err="1" smtClean="0"/>
              <a:t>k</a:t>
            </a:r>
            <a:endParaRPr lang="en-US" baseline="30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Logarithm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log</a:t>
            </a:r>
            <a:r>
              <a:rPr lang="en-US" baseline="-25000" dirty="0" smtClean="0"/>
              <a:t>a</a:t>
            </a:r>
            <a:r>
              <a:rPr lang="en-US" dirty="0" smtClean="0"/>
              <a:t>1=0</a:t>
            </a:r>
          </a:p>
          <a:p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a</a:t>
            </a:r>
            <a:r>
              <a:rPr lang="en-US" dirty="0" smtClean="0"/>
              <a:t>=1</a:t>
            </a:r>
          </a:p>
          <a:p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m+log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n</a:t>
            </a:r>
            <a:r>
              <a:rPr lang="en-US" dirty="0" smtClean="0"/>
              <a:t>=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mn</a:t>
            </a:r>
            <a:endParaRPr lang="en-US" dirty="0" smtClean="0"/>
          </a:p>
          <a:p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m-log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n</a:t>
            </a:r>
            <a:r>
              <a:rPr lang="en-US" dirty="0" smtClean="0"/>
              <a:t>=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m</a:t>
            </a:r>
            <a:r>
              <a:rPr lang="en-US" dirty="0" smtClean="0"/>
              <a:t>/n</a:t>
            </a:r>
            <a:endParaRPr lang="en-US" dirty="0" smtClean="0"/>
          </a:p>
          <a:p>
            <a:r>
              <a:rPr lang="en-US" dirty="0" err="1" smtClean="0"/>
              <a:t>l</a:t>
            </a:r>
            <a:r>
              <a:rPr lang="en-US" dirty="0" err="1" smtClean="0"/>
              <a:t>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m</a:t>
            </a:r>
            <a:r>
              <a:rPr lang="en-US" baseline="30000" dirty="0" err="1" smtClean="0"/>
              <a:t>r</a:t>
            </a:r>
            <a:r>
              <a:rPr lang="en-US" dirty="0" smtClean="0"/>
              <a:t>=</a:t>
            </a:r>
            <a:r>
              <a:rPr lang="en-US" dirty="0" err="1" smtClean="0"/>
              <a:t>rlog</a:t>
            </a:r>
            <a:r>
              <a:rPr lang="en-US" baseline="-25000" dirty="0" err="1" smtClean="0"/>
              <a:t>a</a:t>
            </a:r>
            <a:r>
              <a:rPr lang="en-US" dirty="0" err="1" smtClean="0"/>
              <a:t>m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solve exponential equations or logarithmic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Take the </a:t>
            </a:r>
            <a:r>
              <a:rPr lang="en-US" dirty="0" err="1" smtClean="0"/>
              <a:t>log</a:t>
            </a:r>
            <a:r>
              <a:rPr lang="en-US" baseline="-25000" dirty="0" err="1" smtClean="0"/>
              <a:t>a</a:t>
            </a:r>
            <a:r>
              <a:rPr lang="en-US" dirty="0" smtClean="0"/>
              <a:t> of both sides</a:t>
            </a:r>
          </a:p>
          <a:p>
            <a:r>
              <a:rPr lang="en-US" dirty="0" smtClean="0"/>
              <a:t>Or </a:t>
            </a:r>
            <a:r>
              <a:rPr lang="en-US" dirty="0" err="1" smtClean="0"/>
              <a:t>exponentiate</a:t>
            </a:r>
            <a:r>
              <a:rPr lang="en-US" dirty="0" smtClean="0"/>
              <a:t> both </a:t>
            </a:r>
            <a:r>
              <a:rPr lang="en-US" smtClean="0"/>
              <a:t>sides with 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120</TotalTime>
  <Words>203</Words>
  <Application>Microsoft Office PowerPoint</Application>
  <PresentationFormat>On-screen Show (4:3)</PresentationFormat>
  <Paragraphs>54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Oriel</vt:lpstr>
      <vt:lpstr>Review of Chapter 5</vt:lpstr>
      <vt:lpstr>Arithmetic operations on Functions</vt:lpstr>
      <vt:lpstr>Composition of Functions</vt:lpstr>
      <vt:lpstr>Inverse Function</vt:lpstr>
      <vt:lpstr>One to One Function</vt:lpstr>
      <vt:lpstr>Exponential Functions</vt:lpstr>
      <vt:lpstr>Logarithmic Functions</vt:lpstr>
      <vt:lpstr>Properties of Logarithm</vt:lpstr>
      <vt:lpstr>To solve exponential equations or logarithmic functions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Ameena</dc:creator>
  <cp:lastModifiedBy>Ameena</cp:lastModifiedBy>
  <cp:revision>9</cp:revision>
  <dcterms:created xsi:type="dcterms:W3CDTF">2008-03-06T19:06:17Z</dcterms:created>
  <dcterms:modified xsi:type="dcterms:W3CDTF">2008-03-06T21:07:14Z</dcterms:modified>
</cp:coreProperties>
</file>